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4660"/>
  </p:normalViewPr>
  <p:slideViewPr>
    <p:cSldViewPr snapToGrid="0">
      <p:cViewPr>
        <p:scale>
          <a:sx n="58" d="100"/>
          <a:sy n="58" d="100"/>
        </p:scale>
        <p:origin x="820" y="72"/>
      </p:cViewPr>
      <p:guideLst/>
    </p:cSldViewPr>
  </p:slideViewPr>
  <p:notesTextViewPr>
    <p:cViewPr>
      <p:scale>
        <a:sx n="3" d="2"/>
        <a:sy n="3" d="2"/>
      </p:scale>
      <p:origin x="0" y="-1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8T03:54:03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337">
    <iact:property name="dataType"/>
    <iact:actionData xml:id="d0">
      <inkml:trace xmlns:inkml="http://www.w3.org/2003/InkML" xml:id="stk0" contextRef="#ctx0" brushRef="#br0">18975 11035 0,'25'0'109,"1"0"-79,-1 0-20,0 0-1,26 0 1,25 0 0,76 0 2,26-25-2,25-51-2,76-51 2,0 25 1,25-75-1,26 24 0,-51 1 0,-50 0 0,-1 25 0,-51 26 0,-50 50 0,-51-50 0,-25 75 0,25-25 0,-76 26 1,26 0-2,-1 25 1,-25-26 0,25 26 1</inkml:trace>
    </iact:actionData>
  </iact:action>
  <iact:action type="add" startTime="64965">
    <iact:property name="dataType"/>
    <iact:actionData xml:id="d1">
      <inkml:trace xmlns:inkml="http://www.w3.org/2003/InkML" xml:id="stk1" contextRef="#ctx0" brushRef="#br0">23795 10705 0,'25'0'11,"1"0"-3,50-51 2,76-50 1,0-51-2,26-26 2,-52 51 0,27-76-1,-52 77 0,51-1 0,-101 0-1,25 26 3,0 24-3,-25 1 1,0 0 0,-26 26-1,26 24 2,-26-25 10,1 26-3,-26 0-7</inkml:trace>
    </iact:actionData>
  </iact:action>
  <iact:action type="add" startTime="66419">
    <iact:property name="dataType"/>
    <iact:actionData xml:id="d2">
      <inkml:trace xmlns:inkml="http://www.w3.org/2003/InkML" xml:id="stk2" contextRef="#ctx0" brushRef="#br0">27778 10934 0,'0'-26'2,"76"-50"7,127-102 1,25 26 1,-50-51-1,-1 77-1,-75 24 1,24-25 0,1 26 1,26-51-1,-27 75 0,27-75-1,-27 51 2,-49 25-2,-27 25 1,1-25 2,0 25-4,-1 26 2,-50-1 10,26 1 0,-26 0 10</inkml:trace>
    </iact:actionData>
  </iact:action>
  <iact:action type="add" startTime="90041">
    <iact:property name="dataType"/>
    <iact:actionData xml:id="d3">
      <inkml:trace xmlns:inkml="http://www.w3.org/2003/InkML" xml:id="stk3" contextRef="#ctx0" brushRef="#br0">13546 17478 0,'0'25'2,"25"1"15,1-1 23,-1-25-20,-25 25-10,26-25 11,-26 26-12,25-26 1,0 0 30,1 0-20,-1 0 0,0 0-9,1 0 8,-1-26 1,-25 1 1,25 25-12,1 0 13,-1-25-14,1 25 12,-1-26-9,0 26 8,-25-25 12,26 25-11,-1 0 30</inkml:trace>
    </iact:actionData>
  </iact:action>
  <iact:action type="add" startTime="91904">
    <iact:property name="dataType"/>
    <iact:actionData xml:id="d4">
      <inkml:trace xmlns:inkml="http://www.w3.org/2003/InkML" xml:id="stk4" contextRef="#ctx0" brushRef="#br0">21080 17326 0,'-25'-26'42,"0"26"-23,-1 0-9,1-25 1,-26 25-2,-25-25 3,25-1-3,-50 1 2,50 25-2,-25-25 0,25-1 2,26 26-1,-26 0 0,0-25 1,26 25-2,0 0 1,-26 0 1,26 0-1,-26 0-1,26 0 1,-1 0 0,1 0 1,-1 0-1,1 0-1,-26 0 1,26 0 0,0 0 0,-26 0 0,25 0 11,1 0-12,0 0 3,-1 0-3,1 0 0,0 0 3,25 25 6,-26-25-8,26 26 1,-25-26-1,0 0 0,-1 0 11,1 25-12,25 0 11,-26 1-8,1-1-3,0 0 1,-1 1-1,1-26 2,25 25-2,-25 1 1,-1-1 11,1 0-11,25 1-1,-26-26 2,26 25 9,-25-25-10,25 25 100,0 1-58,25-1-33,-25 0 1,26 1-11,-1-26 1,-25 25 1,51-25-2,0 26 3,-26-1-3,26-25 1,0 25-1,-1-25 1,26 26 0,0-26 2,26 0-3,-1 0 2,-24 0-2,24 0 1,-25 0 1,0 0-2,0 0 1,-25 0 0,25 0 1,-25 0-2,0 0 1,-1 0 0,-24 0 0,-1 0 0,26 0 0,-26 0 2,1-26 16,-1 1-7,0 0 8,-25-1-9,26 1 0,-26-1-9,0 1-1,25 0-1,-25-26 2,25 0 1,-25-25-3,0 25 1,26 26-1,-26-26 1,0 26-1,0 0 2,0-1 10,0 1-12,0-1 11,0 1-10,-26 25 1,1-25-2,0 25 11,-1-26-8,1 26 6,0 0 14,-1 0-23,1 0 11,-1 0-10,1 0 10,25 26-10,-25-26 11</inkml:trace>
    </iact:actionData>
  </iact:action>
  <iact:action type="add" startTime="94957">
    <iact:property name="dataType"/>
    <iact:actionData xml:id="d5">
      <inkml:trace xmlns:inkml="http://www.w3.org/2003/InkML" xml:id="stk5" contextRef="#ctx0" brushRef="#br0">18493 16463 0,'25'0'6,"1"-25"20,-1 25 3,0 0-20,51-51 0,51 0 2,-25 26-1,75 0 0,-24-1-1,-27-24 2,52 24-1,-77 1 0,26 0 1,25-1-2,1 26 2,24-51-2,1 26 2,-26 25-1,0-25-1,-25 25 1,-25 0 1,24-26-1,-24 26-1,25 0 1,-26 0 1,26-50-1,-51 50 0,51 0-1,-51 0 4,0 0-5,-25-26 2,25 26 0,-25 0 1,0-25-2,25 25 1,-26-25 2,1 25-4,0 0 2,0-26 0,-26 26 0,0 0 0,1 0 1,-1-25-2,0 25 23,-25-26 48,-25 26-61,-26-25-8,-25 0-2,-51-1 0,1-24 2,49 24-1,-24 1 2,-1 0-4,26-1 2,0 1 2,-25-1-3,50 26 1,0-25-1,1 0 1,24 25 11,1 0-11,-1 0-1,77 0 82,0 0-81,25 0 0,26 0 0,-1 25 1,-50 0-3,25 1 4,-25-1-3,-1 1 1,-24 24 0,24-24 0,1-1 2,0 26-4,0-26 2,-26 26 0,26-26 1,-51 1-1,25-26-1,0 25 3,1-25 7,-26 25-8,0 1 28,0-1 21,0 0-9,-26-25-32,1 0 13,0 0 27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8T03:54:03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56">
    <iact:property name="dataType"/>
    <iact:actionData xml:id="d0">
      <inkml:trace xmlns:inkml="http://www.w3.org/2003/InkML" xml:id="stk0" contextRef="#ctx0" brushRef="#br0">7661 7332 0,'-26'0'8,"77"0"31,177-26-28,178-50-2,-25 0 3,-128 0-2,26 0-2,-76 25 2,-25 26 0,-77-1 0,26 1 0,-76 0 2,0 25-4,-26-26 2,0 26 0,-25-25 1,26 25-1</inkml:trace>
    </iact:actionData>
  </iact:action>
  <iact:action type="add" startTime="22330">
    <iact:property name="dataType"/>
    <iact:actionData xml:id="d1">
      <inkml:trace xmlns:inkml="http://www.w3.org/2003/InkML" xml:id="stk1" contextRef="#ctx0" brushRef="#br0">14332 7179 0,'0'0'5,"203"-101"1,26-26 3,-102 76 0,50-50 1,-75 25-2,-26 25 2,0 0 1,-25 26-1,50 0 1,-50-1-1,-1 1 0,1-1-2,0 26 3,-26-25 0,1 25 8,-1-25-8,0 25-2,1-26 21</inkml:trace>
    </iact:actionData>
  </iact:action>
  <iact:action type="add" startTime="73639">
    <iact:property name="dataType"/>
    <iact:actionData xml:id="d2">
      <inkml:trace xmlns:inkml="http://www.w3.org/2003/InkML" xml:id="stk2" contextRef="#ctx0" brushRef="#br0">837 11390 0,'0'-25'22,"0"-1"17,50 1-19,102-26-10,178-126 1,-51 25-1,-25 50-1,0-50 1,-77 25 0,1 26 0,-26 24 0,-25 27 2,0-1-4,-26 0 2,-50 1 0,0 24 1,-1 1-2,1 25 2,-25-26-2,-1 26 12,0 0-10,1 0 7,-26-25-6,25 25-4,0 0 4,1 0-3,-26-25 12,25 25-12,0 0 22,-25-26-21,26 26 20,-26-25-20,25 25 0,1-25-1,50-1 2,127-75-1,50-1 0,-75 26-1,-1 0 2,-100 25-1,24 26 0,-50 0 0,-51-1-1,25 26 2,0 0-1,-25-25 0,-25 25 82,-26 0-72,1 0-10,-1 0-2,-25 0 3,-26 0-1,26 0 1,0 0-2,25 0 1,1 0 0,-1 0 1,0 0-2,0 25 2,1-25-2,24 0 1,1 0 10,0 26-8,-1-26 7,77 0 61,0 0-69,25 0-1,25 0-2,-50 0 3,25 0-1,-25 0 1,0 0-3,-1 0 3,1 0-1,25 25 0,-25-25-1,50 25 3,-25 1-2,-25-26 0,0 50 0,0-24 0,-26-26 0,26 0 0,-26 0 0,-25 25 39,0 1-18,0-1-1,-25 0-21,-1 1 2,1-1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8T03:54:03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74">
    <iact:property name="dataType"/>
    <iact:actionData xml:id="d0">
      <inkml:trace xmlns:inkml="http://www.w3.org/2003/InkML" xml:id="stk0" contextRef="#ctx0" brushRef="#br0">8143 9741 0,'25'0'29,"0"0"2,102-50-22,152-153 2,51-51-1,0 0-1,-51 26 4,0 25-6,0 0 4,-51 51-1,-50 0-1,-1 50 2,1 26-2,-51 25 3,0-25-2,-26 51-2,1-26 5,-26 26-5,-51 0 2,26 25 1,-26-26-2,1 1 21,-77 25 90,0 0-109,-25 0-1,-25 0-1,24 0 2,27 25-1,-1 1 0,26-26-1,-26 25 3,25-25-3,52 0 60,75 0-58,1-25 0,-26-1-1,51 26-1,-51-25 1,-25 25 0,-1 0 4,-24-26-9,-1 26 7,0 0-3,-25 26 62,0-1-41,0 1-20</inkml:trace>
    </iact:actionData>
  </iact:action>
  <iact:action type="add" startTime="10449">
    <iact:property name="dataType"/>
    <iact:actionData xml:id="d1">
      <inkml:trace xmlns:inkml="http://www.w3.org/2003/InkML" xml:id="stk1" contextRef="#ctx0" brushRef="#br0">12176 11339 0,'51'-25'3,"0"0"6,75-26 2,1 26-1,-51-26-2,51-25 4,0 25-2,0-25-2,0-26 4,-51 52-2,51-1 0,-51-25-2,-25 25 4,50 0-4,-50 1 2,0-1 2,25 0-2,0-25-2,-51 25 2,26 1 2,-26-1-2,26 0 0,-51 26 0,25-26 1,1 51-2,-1-25 10,-25-1-9,25 1 10,1 25-8,-1-25-2,0-1-2,26 26 4,-51-25-4,51-1 2,-26 26 0,1-25 2,-1 25-3,26-25 1,-51-1 1,25 26-1,-25-25-1,26 25 1,-26-25 0,-26 25 21,1 0-20,-26 0-3,26 0 5,-26 0-5,0 0 1,0 25 2,1 0-2,-1-25 2,0 26 0,51-1-3,-25-25 3,-26 25-2,26 1 13,-1-26-14,26 25 34,26-25-13,50 0-19,0 0 0,0 0 0,26-25 1,-26-26-2,-26 26 1,-24 25 1,-1 0-2,1 0 13,-26 25 68,0 0-80,0 26-1,0 0 1,0-26 0,-26 1 1,26 24-2,0-24 1,0-1 2,-25 1-3,25-1 0,0 0 2,0 1 19</inkml:trace>
    </iact:actionData>
  </iact:action>
  <iact:action type="add" startTime="28738">
    <iact:property name="dataType"/>
    <iact:actionData xml:id="d2">
      <inkml:trace xmlns:inkml="http://www.w3.org/2003/InkML" xml:id="stk2" contextRef="#ctx0" brushRef="#br0">12607 9056 0,'0'-25'11,"51"-26"-2,152-50 3,127-51-4,-26-26 0,-25 26 2,0 0 2,0-1-1,0-49-2,1 24-1,-1 0 3,0 1-2,-51 75 2,-50-50-2,50 51 3,-101-1-3,0 1 1,-51 50 1,25-25-2,-25 0 1,26 51 0,-77-26 0,26 25 0,-51 1 0,25 0 1,1-1-2,-1 1 1,0 25 1,1 0-2,24-25 1,26-1 2,1-25-3,24 1 1,-25 24 0,-25 1 0,-26 0 1,1 25-2,-26-26 2,-51 26 61,-25 0-64,0 0 1,-51 0 1,25 0 0,-24 0 0,24 0 0,1 0 2,24 0-3,1 0 1,0 0-1,26 26 1,-1-26 0,25 25 0,1-25 1,0 0-1,-1 0 0,1 0 10,50 0 30,26 0-39,51 0-2,50 0 3,25 0-3,-24 0 1,-1 0 0,-25 0 0,-26 0 1,1 0-3,-26 0 4,-26 0-3,1 0 1,-26 0 10,1 0-10,-1 25 0,1 1 20,-26-1 0,-26 0-19,1 1 0,-26 25-2,26 25 1,-26-51 0,0 51 0,26-25 0,0-26 11,-1 1-12,26-1 1,0 0 10</inkml:trace>
    </iact:actionData>
  </iact:action>
  <iact:action type="add" startTime="31311">
    <iact:property name="dataType"/>
    <iact:actionData xml:id="d3">
      <inkml:trace xmlns:inkml="http://www.w3.org/2003/InkML" xml:id="stk3" contextRef="#ctx0" brushRef="#br0">18112 5835 0,'26'-25'5,"-26"-1"2,25 26-1,-25-51 3,25 26 1,1 0-1,-1-1 23,-25 52 27,0-1-49,0 26 0,0 0 10,26-1-10,-26 1 0,25 0 2,-25-26-3,0 0 0,0 26 3,0-25 6,0-1 4,0 0 48,-25 1-42,50-26 63,0 0-82,1 0 13,-1 0-13,0-26 1,1 26 1,-1 0-1,0 0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8T03:54:03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84">
    <iact:property name="dataType"/>
    <iact:actionData xml:id="d0">
      <inkml:trace xmlns:inkml="http://www.w3.org/2003/InkML" xml:id="stk0" contextRef="#ctx0" brushRef="#br0">9056 13064 0,'25'0'48,"1"0"-38,50 0 0,101 0 1,255-50-2,-27-52 2,1 26-1,-25-51 0,-26 26-1,76-77 2,-101 26-1,-26-26 0,26-25 0,-101 102 0,-1-51 0,-51 0 0,1 50 0,-51 1 0,0 25 0,-26 25 0,-50 0 2,0 26-3,-26-26 0,0 26 1,1-1 0,-1 26 1,-25-25-2,0 0 12,25 25-12,1-26 51,-1 1-39,1-1-10,50-24-2,-26-1 0,27 0 2,24-25-1,-50 25 1,-1 1-3,-24 24 2,25-24 1,-26 50-1,-25-26 1,0 1-2,0-1 1,0 1 10,-51 25 22,0 0-34,1 0 4,-26 25-3,-26 1 1,51-1 0,-25 1 1,0 24 0,25-24-3,1-1 3,-1-25-1,0 25-1,1 1 2,-27-1-1,27 0 0,-1 1-2,0-26 3,51 25 0,-25-25-2,0 0 11,101 0 41,0 0-51,51-25 0,-51-1 0,0 1 0,-26 0-1,1 25 3,-25 0-4,-1-26 3,0 26-1,1 0-1,-1 0 12,0 0-11,52 0 0,-1 0 0,0 0 1,25 0-2,-25 0 1,-25 0 1,0 0-3,-26 0 13,1 0-11,-1 0 1,0 0 8,1 0 1,-1 0 11,0 0 48,1 0-58,-1 0 0,0 0 8,-25 26 11,-76 50-29,-25 51-2,-1 0 1,52-26 1,-1-50-2,26-1 1,-1-24 0,1-1 0,-1-25 2</inkml:trace>
    </iact:actionData>
  </iact:action>
  <iact:action type="add" startTime="19333">
    <iact:property name="dataType"/>
    <iact:actionData xml:id="d1">
      <inkml:trace xmlns:inkml="http://www.w3.org/2003/InkML" xml:id="stk1" contextRef="#ctx0" brushRef="#br0">13343 5607 0,'25'0'10,"52"0"-1,-1-26 4,76 26-4,-25 0-2,25-25 4,0 25-2,0 0 2,51 0-2,51 0 2,25 25-2,-25-25 2,50 0-2,1 0 1,-1 0 0,51 0 2,-50 0-4,50 0 3,0 26-1,0-26-1,51 50 1,-51-24 0,26 24 0,-26-50 0,-51 26 0,1 25 2,-52-51-4,-24 25 3,-26-25-1,-51 0 0,0 0 0,0 0 0,-25 0 0,-51-25 0,51 25 0,-51-26 0,51 26 1,-51-25-2,0 25 1,0 0 0,26-26 0,-26 26 0,0 0 1,-25 0-2,-1 0 1,-24-25 2,-1 25 6,0 0-8,1 0 21,-26-25 190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8T03:54:03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33">
    <iact:property name="dataType"/>
    <iact:actionData xml:id="d0">
      <inkml:trace xmlns:inkml="http://www.w3.org/2003/InkML" xml:id="stk0" contextRef="#ctx0" brushRef="#br0">6012 5480 0,'25'0'69,"51"0"-59,127-26 1,203 1-2,-102-76 3,26 24-2,-25 1-2,-26-25 2,25-26 1,-76 0 0,1 26-3,-52-1 3,1 1 0,-1 25-2,-50-26 2,0 52-2,-51-1 1,26 0 1,-52 26-1,1-1-2,0 1 3,0 0-1,-1-1 0,-24 26 0,24-25 1,-24 0-1,-1 25 0,1-26-1,-1 26 1,26-25 2,-26 25 6,0 0-9,-50 0 133,0 0-102,-1 0 11,1 0-2,0 0 21,-1 0-39,1 0-12,-1 0 3,1 0-12,-26 0-1,1 25 11,-1-25-10,26 0 0,-26 0 0,0 0 1,26 26-1,-1-26 0,1 0 9,0 0-8,-1 25-1,1-25 1,-1 0 7,26 25-6,51-25 97,51-25-99,-52 25 1,27-25-2,-27 25 1,26 0 0,-25 0 1,-26 0-2,26 0 1,-25 0 1,24 0-1,-24 0-1,-1 0 1,0 0 1,1 0 0,-1 0 7,1 0 2,-1 0 43,-25 25 15,0 0-67,0 1 8,0-1-9,0 0 10,-25-25 0,25 26-9</inkml:trace>
    </iact:actionData>
  </iact:action>
  <iact:action type="add" startTime="24676">
    <iact:property name="dataType"/>
    <iact:actionData xml:id="d1">
      <inkml:trace xmlns:inkml="http://www.w3.org/2003/InkML" xml:id="stk1" contextRef="#ctx0" brushRef="#br0">14129 6773 0,'-25'0'59,"0"0"-38,-26-25-12,-25 25 2,-76-25 0,-77-26-2,77 26 2,-25-1-1,24 26-1,-24-50 0,25 50 1,-1-26 2,27 26-2,-27 0-2,1 0 4,25 0-2,26 26 0,-26-1-2,26 26 4,-1-26-1,1 26-4,-26-26 4,51 26 0,-26 0-1,77-51-1,-26 25 2,26-25 250,-26 25-251,-25 51 0,-152 77 0,50 100 0,-25-24 0,25-52 3,26 1-6,0 25 3,51-77 0,-1 52 0,1-51 2,50 0-2,-25-1 0,25-49-2,26-1 2,-1 25 2,26-50-4,-25 25 2,25-25 1,0-1-1,0 1 2,0 0-4,0 25 3,0-25-1,0-1-1,0 27 1,0-27 1,25 77-1,26 0 0,25-26-1,0 128 2,-50-102-1,-1-127 251,51 50-252,228 77 2,77 101-1,-102-75 0,0 50 0,-51-51 3,-50-51-6,50 51 5,1 1-4,50-27 3,50 27-1,-75-27 0,76-49-1,-26 24 1,-75-25 0,-1 0 2,-76-50-2,-25 50-1,-51-76 1,26 25 0,-26-25 0,-26 0 1,27 0-2,-27 0 1,26 0 0,0 0 0,51 0 0,-76 0 1,25 0 0,-25 0-3,25 0 3,-25 0-1,25 0 0,25-25-1,1-1 2,25-50-1,-1 25 1,-49-25-3,49 26 4,-24-77-4,-1 0 2,-50 0 2,25 0-4,-50-50 4,50 50-1,-51-25-3,-25 25 2,0 25 0,25-24 0,-25 24 1,0-25-2,0-25 1,0 51 0,0-52-1,0 27 2,0-27-1,0 52 0,0-26 0,0-25 1,0 50-2,0-24 1,-25 24 0,25 1 0,-25-1 2,-1 26-4,-24-25 3,24 25-2,-25-1 2,26-24 1,-26 25-5,1 25 4,24-50-1,-50 50 0,51 0 0,-1 1 2,-24-1-4,24 0 2,1 0 2,-26 1-4,26-1 4,-26 0-4,0 0 2,1-25 0,-26 26 0,25-1 2,-25-25-4,25 25 4,-51-25-4,26 25 4,-50 0-1,49-25-4,-24 26 3,-1 24 0,26 1 3,26 0-4,-52-1 1,51 1-1,1 25 1,-1-26 0,26 26 0,-26-25 0,51 0 0,-26 25 0,-24 0 1,24-26-2,1 26 1,0 0 0,-1-25 10,1 25-10,0 0 0,-1 0 10,1 0-9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8T03:54:03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104">
    <iact:property name="dataType"/>
    <iact:actionData xml:id="d0">
      <inkml:trace xmlns:inkml="http://www.w3.org/2003/InkML" xml:id="stk0" contextRef="#ctx0" brushRef="#br0">29071 4034 0,'-25'0'57,"0"0"-17,25-25-10,-26 25-9,1 0 9,25-26-20,-25 26 0,-1 0 0,26-25 0,-76-1 0,-25 1 0,-52 0 1,-50-51-2,77 50 1,-1 26 1,-25-50-1,75 24 0,1 26 0,0 0-1,26 0 2,24 0 450,-25 0-450,1-25-2,-103-1 1,-75 1 0,76-26 0,25 26 2,26 25-4,-1-25 2,26 25 0,0 0 2,0 0-4,25 0 3,-25-26-1,51 26 1,-26 0-2,0 0 1,0 0 0,26 0 0,0 0 1,-26 0 8,26 0-9,-1 0 0,-25 0 1,-25 0-2,26 0 2,-26 0-2,-1 0 1,-49 0 0,49 0 0,-24 0 0,-26 0 1,26 0-2,-26 0 2,-51 26-2,77-26 1,25 50 1,-51-50-2,51 0 2,25 26-2,-25-1 2,25-25 0,-50 25-1,25 1 0,25-26 0,-25 25-1,25 1 1,-25-1 0,0 0 0,25 1 0,0-1 0,-25-25 1,26 25-2,-1 1 1,0-1 0,-25-25 1,25 25-2,0 1 1,-25-26 0,0 25 0,26 1 10,24-26-9,-25 0-2,26 25 1,0-25 1,-1 25 0,1-25-2,-26 26 0,26-26 2,-26 25-1,0 0-1,26-25 2,-26 26-1,26-26 1,0 25-2,-1-25 2,-25 25-2,26 1 1,-26-26 0,26 0 0,0 25 0,-1-25 11,1 0-11,-1 0 0,1 26 10,25-1 10,0 0-11,0 1-9,0-1 0,0 26 12,0-1-13,0 27 1,0 24 0,0-25-1,76 51 2,-25-51-1,25 26 0,26 24-1,24-24 1,-24-51 0,25-1 1,-51 26 1,0-50-2,25-1-2,1 1 2,-26-1 2,76-25-4,26 25 2,25-25 0,0 0 2,-26 0-4,-25-25 3,1 25-2,-52-25 1,1-26 1,-1 51-1,-76 0-1,26 0 2,0-26-1,-26 26 0,26 0 231,177 0-232,229 0 1,-153 0 0,-50 0 1,-26-25-1,-75 25 0,-52 0-1,26-25 1,-51 25 1,-25 0-2,-1 0 2,1 0-1,0-26 0,0 26 1,-26 0-1,26 0-1,-1 0 1,-50-25 0,51 25 2,-25 0-4,-1-25 2,26 25 0,-26 0 0,0-26 2,1 26-4,25 0 2,-1 0 0,1-25 1,-26 25 0,26-26-3,0 26 3,0-25-1,-1 25-1,26-25 1,1-1 2,24 1-4,-25 0 3,0-1-2,-25 1 2,0 0-2,-1 25 1,-24-26 3,-1 26-5,1-25 2,-1 25 0,0-26 10,1 26 1,-1-25-12,0 25 1,1 0 1,-1 0-2,-25-25 1,51 25 1,-26 0-2,1 0 2,-1 0-2,0 0 12,1 0-12,-1-26 11,0 26-10,1-25 2,-1 25 6,1 0-7,-26-25-2,0-1 31,25 26-29,-25-25-1,25 25 0,-25-25-1,26 25 2,-1 0 9,-25-26-9,0 1 9,25-1-1,-25 1-9,0 0 1,0-1-2,26 1 12,-26-26-12,0 0 1,0 1 1,0-1-1,0 26 0,0-26 0,0 26 11,0-1-12,0 1 2,-26-1-2,26 1 2,-25 0-2,0 25 11,-1-26-10,26 1 2,-25 0-3,25-1 0,-25 1 11,-1 25-10,1 0 0,-1-25 1,1 25-2,25-26 1,-25 26 1,-1-25-1,1 25-2,-26-26 3,0 26 0,1 0-2,-1-25 1,-25 25 0,0 0 0,0 0 0,-26 0 1,51 0-1,26 0-1,-26 0 1,1 0 1,24 0-1,1 0-1,0 0 12,-1 0 0</inkml:trace>
    </iact:actionData>
  </iact:action>
  <iact:action type="add" startTime="26763">
    <iact:property name="dataType"/>
    <iact:actionData xml:id="d1">
      <inkml:trace xmlns:inkml="http://www.w3.org/2003/InkML" xml:id="stk1" contextRef="#ctx0" brushRef="#br0">13825 8016 0,'25'0'97,"1"-25"-87,25 0 0,50-1 0,26 1 0,25-26 0,-25 0 0,50 1 0,-100-1 2,49 0-3,-49 26 0,24-51 1,-25 50 0,0-24 2,-25 24-3,50-24 2,1-26-2,-1 25 1,26 0 1,-25-25-2,50-26 0,0 52 1,-25-26 1,0 25 0,50-51-3,-50 26 4,0 26-3,-25-26 1,-26 25 1,0 0-2,25 0 1,-50 1 0,25-27 0,-51 27 2,26-1-4,-25 26 2,-1-1 0,0 1 0,1 25 1,-26-25-1,25-1-1,0 26 2,-25-25-1,0-1 10,-25 26 110,0 0-119,-1 0 8,1 0-9,0 0 20,-1 0-20,1 0 0,-1 26 0,1-26 2,0 25-3,-1-25 12,1 26-12,0-26 1,-26 0 0,-25 25 0,25 51-1,0-51 2,26 1-1,-26-26 0,26 0 0,-1 25 0,1-25 0,50 0 71,1 0-72,-1 0 1,1 0 0,-1 0 0,0-25 0,1 25 0,24-26 0,1 26 1,0-25-1,0 25 0,-1 0 0,26-25-1,-25 25 1,0 0 0,-26 0 1,26 0 0,-26-26-1,1 26 9,-1 0-9,-25-25 0,51 25 1,-26 0-2,26 0 1,-51-25 0,25 25 1,1 0-2,-1 0 11,0 0 0,-50 0 121,0 0-131,-1 50 0,-24-24 0,24 24 0,-25 1 0,1 0 0,-1 0 0,26-1 0,-26 26 0,26-25 1,-1-51-2,1 0 1,25 26 0,-26-1 0,1-25 20</inkml:trace>
    </iact:actionData>
  </iact:action>
  <iact:action type="add" startTime="32881">
    <iact:property name="dataType"/>
    <iact:actionData xml:id="d2">
      <inkml:trace xmlns:inkml="http://www.w3.org/2003/InkML" xml:id="stk2" contextRef="#ctx0" brushRef="#br0">28894 7940 0,'0'0'1,"0"-25"47,-26 25-37,1 0 8,-26 0-9,1-25 0,-26-52 1,-51 27-1,-51-26-1,1 25 4,-1-25-5,26 0 2,-26 0 2,1 50-5,24-50 5,27 51-3,-52-1 1,76 1 2,26 0-4,-50 25 4,49 0-4,-49-26 2,49 26 0,-24 0 1,0 0-1,24 0-1,1 0 1,-51 0 0,51 0 0,0 0 0,-25 0 0,-26 0 1,-25 0 0,50 0-3,-50 0 3,-26 0-2,26 26 2,-25-1-1,24-25 0,27 51 0,-27-26 0,27 1 0,24-1 2,1-25-4,25 25 2,25 1 0,0-26 0,0 25 2,26-25-4,0 0 2,-1 0 1,26 25-2,-25-25 222,-51 51-221,-127 51 0,25 50 0,26-51 0,51 26 2,24-26-2,27-50-2,-1 0 4,26 0-4,25-26 3,-26 26-2,1-26 13,25 1-13,0 24 0,0-24 2,0-1-1,0 26 0,0-26 10,0 0-9,0 1 9,0-1-10,0 1 9,25 24 2,1 1-12,24 25 3,1-25-4,25 0 2,0 25 1,51 25-2,51 1 1,50 50 0,-50 0 0,-1-51 1,-50-24-1,51 24 1,-77-76-3,26 26 3,0 0-1,25-26 0,-25 1 0,0 50 2,50-51-5,-75 0 5,75 1-3,-75-26 2,25 51 0,-51-51-3,0 0 3,0 0-1,-25 0-1,-1 0 1,1 0 2,0 0-4,-26 0 3,1 0-1,50 0 251,355-102-251,457-101 0,-457 76 1,-76 0-1,-25 1-1,-76 50 1,-77 25 0,1 0 0,-102 0 1,0 26 0,26 0-3,-52-1 2,-24 26 1,-1-25-2,0 25 2,1-25-2,-1 25 1,1 0 0,-1 0 0,-25-26 1,25 26-1,1-25-1,-1 25 1,26 0 0,-26 0 1,26 0-1,-26 0 11,-25-26-12,26 26 1,-1-25-1,-25 0 22,0-1-12,0 1 2,0-26-11,-102-50 0,52-77 1,-52 51 0,1-25-2,50 76 2,-25 0-3,25 0 4,0 25-2,-25 0 0,0 1-2,26-1 4,-1 26-3,0-26 1,0 25 2,1 1-4,-1 0 3,25 25-2,1-26 1,0 26 2,-1-25-4,-24 25 1,24-25 2,-24 25 0,24-26-2,1 26 1,-1-25 0,-24 25 0,-1 0 0,26 0 1,-1 0-2,1 0 2</inkml:trace>
    </iact:actionData>
  </iact:action>
  <iact:action type="add" startTime="43663">
    <iact:property name="dataType"/>
    <iact:actionData xml:id="d3">
      <inkml:trace xmlns:inkml="http://www.w3.org/2003/InkML" xml:id="stk3" contextRef="#ctx0" brushRef="#br0">2511 11568 0,'51'0'169,"-26"0"-159,0 0-1,26 25 3,-26-25-3,1 25 1,-1-25 1,1 0-2,-1 0 2,0 0-2,1 0 1,-1 0 0,26 0 0,25 0 1,51 0-2,-26 0 2,77-50-1,-1-1 0,-25 0 0,-25 0 1,0 1-3,51-26 3,-51 25-2,-1-25 2,-24 50-1,25-24 1,0-26-2,-1 25 0,-49-25 4,49 25-5,-24 0 2,-1-25 0,1 51 0,-26-26 1,0 0-2,25 26 1,-50 0 0,0-1 1,0 1 0,-1 0-3,-24 25 3,-1-26-2,-25 1 1,26 25 1,-1-26-1,0 26-1,-25-25 1,26 25 11,-52 0 130,1 0-142,0 0 1,-1 0 10,-25 0-10,26 0 0,0 0 0,-1 0 0,-24 25 11,24-25-11,-25 0 0,1 26 0,-1-26-1,26 0 2,-26 25-2,26-25 2,-1 0 9,1 0-10,-1 0 21,52 0 38,-1 0-59,1-25 0,-1-1 0,26 26 0,-26-25 0,26 25 0,-1-25 0,-24 25 1,25 0-1,-1 0 10,-24 0-9,-1 0-2,26 0 1,-26 0 0,1 0 10,24 0-10,-24 0 0,-1 0 2,0 0-4,1 0 12,-1 0-10,0 0 0,1 0 21,-26 25-2,0 0-8,0 1-2,0-1 2,0 1-12,-26-26 2,26 25-1,-25 0 0,0 1 0,25-1 10,0 0-1</inkml:trace>
    </iact:actionData>
  </iact:action>
  <iact:action type="add" startTime="48771">
    <iact:property name="dataType"/>
    <iact:actionData xml:id="d4">
      <inkml:trace xmlns:inkml="http://www.w3.org/2003/InkML" xml:id="stk4" contextRef="#ctx0" brushRef="#br0">24962 11821 0,'0'0'2,"-152"0"6,50 0 3,-50 0-2,25 0 0,26 0 1,-26 0 0,25 0 1,-25 0-1,26 0-2,25 0 4,-51 0-2,51 0-1,0 0 1,-51 0 0,51 0 0,-26 0 0,1 0 1,-1 0-2,26 0 1,-51 0 2,77 0-2,-26 26 0,0-26-2,-26 25 3,26-25 0,0 51-2,0-26 1,-26-25 0,52 26 0,-1-26 0,0 25 0,26-25 1,25 25-3,-26-25 3,1 0-1,0 0 0,-1 0 2,1 26-3,-1-1 1,26 0 0,0 1-1,-25-1 3,0 26-4,-1-51 2,1 51 0,0-1 0,-1 1 0,1-26 2,25 26-4,-25-26 2,25 1 0,0-1 1,0 26 9,0-26-9,0 1-3,0 24 3,0-24 0,25-1-2,0 26 11,1-26-10,-1 26 0,0 0 0,26-26 0,-26 26 2,26 0-4,0-1 2,0 26 1,-1-25 0,1 0-3,25 0 4,-25-1 3,-26-24-12,51 24 9,-25 1-3,25 0 0,51-26 2,0 51 0,76-50-3,-25 24 3,75-24-2,1-26 2,50 51 1,1-51-5,-52 0 4,1 0-1,0 0 0,25 0 0,-76 0 0,50 0 0,52-26 0,-51 1 0,-26-26 2,26 26-4,-77-26 2,26 26 0,-25-52 0,-77 77 1,26-25 1,0 0-4,-26-1 3,-25 1-2,0 0 3,1 25-3,-27-26-1,-24 26 3,-1-25-1,0 25 0,1 0 1,-1-25-3,1 25 13,-1 0-1,-25-26-9,25 26-1,1-25 30,-1 25-21,0-26-7,1 26-4,-1-50 2,26 24 0,0 1 0,-1-26 2,1 1-3,0 24 1,-26-25 1,26 1-3,-26 24 4,1-24-3,-1-1 1,0 0 0,1 0 0,-26 1 0,25 24 0,-25-24 0,0 24 0,0-50 0,-51 0 0,1 0 1,-52-26-3,26 26 5,-76-25-3,76-1-1,-51 26 0,25 0 3,26 25-4,-51 1 4,-50-26-2,75 0-2,-75 25 2,-1 0 0,-25 0 0,26 51 1,-26-50-2,0 50 1,0 0 1,0 0-2,-101 0 1,24 0 1,27 0-1,-1 0 0,51 0 1,0 0-2,0 0 1,76 0 0,-25 0 0,51 0 1,-26 25-1,25-25-1,-24 51 1,-1-26 0,25 0 3,26 1-4,-51-1-1,77 1 2,-26-1 1,25 0-2,0-25 1,26 26 0,-26-1 1,26 0-1,-1 1 0,-25-1 1,26 0-2,0 1 11,-1-26-9,1 25 8,0-25-8,25 26-1,0-1 20,0 0 39</inkml:trace>
    </iact:actionData>
  </iact:action>
  <iact:action type="add" startTime="52836">
    <iact:property name="dataType"/>
    <iact:actionData xml:id="d5">
      <inkml:trace xmlns:inkml="http://www.w3.org/2003/InkML" xml:id="stk5" contextRef="#ctx0" brushRef="#br0">26458 13115 0,'26'0'28,"-1"0"-7,1 0-1,24 0 0,26 0-9,26 0-2,-1 25 2,-50-25-2,25 26 2,-25-26-3,0 0 2,-26 0 2,0 0-4,1 0 4,-1 0-4,1 0 4,-1 0 18,0 0 0,1 0-1</inkml:trace>
    </iact:actionData>
  </iact:action>
  <iact:action type="add" startTime="54020">
    <iact:property name="dataType"/>
    <iact:actionData xml:id="d6">
      <inkml:trace xmlns:inkml="http://www.w3.org/2003/InkML" xml:id="stk6" contextRef="#ctx0" brushRef="#br0">26839 15829 0,'0'0'3,"-152"0"6,-77-25-1,27-26 4,-78 26-4,27-26 1,-1 26 1,-25-26 0,76 26 0,0 25 1,-25-26-1,25 26-1,51 0 2,-1 0-2,1 0 1,25 0 1,26 0-1,-26 0 0,51 0 0,-51 0 0,76 26-1,-25-1 2,26 0-1,24-25 201,-24 0-202,-1 26 3,-101 24-3,-77 77 0,52-25 1,50-26 0,51-26 2,0-24-4,0 25 4,25-26-4,0 0 3,26 26 0,-1-26-2,1 1 2,0-1-2,-1 0 2,1 1 0,-1-26-3,1 0 3,25 25-1,-25-25 1,25 26-3,0-1 33,-26-25-32,26 25 23,0 1-3,0-1-10,0 0-8,26 52 1,24 24-3,1-50 0,-25 25 3,24-25-2,26 25-2,-25 0 3,0-26-1,25 1-1,-25 0 2,50 50 0,-25-50 0,-25-25-3,51 24 3,-26-24-2,-26-1 1,26 0 0,26 1 0,-1 24 0,26-24 0,25-1 0,-25-25 0,-51 26 0,1-1 0,24-25 0,-76 0 0,1 0 0,-1 25 0,0-25 1,52 0 220,328 0-222,585 0 2,-534 0 0,-50 0-2,-51 0 2,1 0-2,-52 0 0,-50 0 2,-1 0-1,-50 0 0,-50 0 0,24 0 0,-75 0 1,50 0-2,-25-25 1,-26-26-1,77 51 1,-77-25 1,26-1-1,-51 26 0,0-25 0,26 0 0,-52 25 0,-24 0 0,-1-26 0,1 26 1,-1 0-1,0 0 0,1-25-1,-1 25 11,-25-25 10,0-1 0,0 1-10,-25-77-9,-51-24-2,-77-103 2,1 52-1,51 50 0,-1 0 2,26 26-4,-25-26 2,-1 51 0,-25 0 2,51 25-3,0 0 0,-25-25 1,25 51 0,-51-1 1,51 1-1,-1 0 0,-24-1 0,25 1 0,0-1-1,0 1 3,-26 25-3,26-51 1,0 26 1,0 25-2,-51-25 2,51-1-2,-26 26 0,1 0 2,25 0 0,0 0-2,25 0 2,-50 0 0,24 0-3,1 0 3,0 0-1,0 0-1,25 0 2,1 26-2,-1-26 2,0 25-1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8T03:54:03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784">
    <iact:property name="dataType"/>
    <iact:actionData xml:id="d0">
      <inkml:trace xmlns:inkml="http://www.w3.org/2003/InkML" xml:id="stk0" contextRef="#ctx0" brushRef="#br0">21765 6368 0,'153'-26'4,"-27"-25"5,1 1-2,-25 24 3,-1 1 0,26-51-2,-51 51 2,-25-1-1,25-25 1,25 26 0,-50-26 1,0 26-1,0 0 1,-1-51-2,1 50 1,-25 26 0,24-51 0,1 26 1,-26 0-2,26-1 1,-51 1 0,25 0 0,-25-1 0,26 26 0,-1-25 10,-50 25 121,-1 0-10,1 0-61,0 0-50,-1 0 0,1 0-10,-26 0 1,1 0-2,-1 0 2,25 0-1,-75 0 1,50 0-3,0 0 2,1 0 1,24 0 0,-24 0-1,24 0-2,1 0 4,0 0-4,-1 0 2,1 0 1,-1 0 18,52 0 32,25 0-41,-26 0-10,26 25 1,-26-25-2,0 0 2,77 0 0,-26 0-3,0 0 3,51 0-2,-51 0 1,-25 0 2,-1 0-3,-24 0 0,-1 0 1,1 0 12,-1 0-14,-25 26 103,-25-26-101,25 25 0,-26 0 1,26 1 9,0-1-11,-25-25 1,25 25 10,-26-25 0,26 26-9,0-1-1,0 1 0,-25-1 1,25 0-3,0 1 3,0-1 29,0 0-20</inkml:trace>
    </iact:actionData>
  </iact:action>
  <iact:action type="add" startTime="20128">
    <iact:property name="dataType"/>
    <iact:actionData xml:id="d1">
      <inkml:trace xmlns:inkml="http://www.w3.org/2003/InkML" xml:id="stk1" contextRef="#ctx0" brushRef="#br0">10096 7103 0,'0'-25'50,"25"25"59,1-26-99,-1 26 0,26 0 1,50-25-3,-25 0 3,51 25-1,-51-51 0,-25 26 0,0 25 1,25-26-2,-25 1 1,-1 25 0,1-25 1,0 25-2,0-26 1,-1 26 0,-24-25 1,24 25-2,-24 0 1,-1 0 20,1 0 11,-52 0 340</inkml:trace>
    </iact:actionData>
  </iact:action>
  <iact:action type="add" startTime="26070">
    <iact:property name="dataType"/>
    <iact:actionData xml:id="d2">
      <inkml:trace xmlns:inkml="http://www.w3.org/2003/InkML" xml:id="stk2" contextRef="#ctx0" brushRef="#br0">6138 7382 0,'0'26'92,"26"-1"-84,-26 0 1,25 1 0,1-1 2,-1 0-1,0 1 0,1-1 10,-1-25 11,0 0-22,26 0 2,0 0-2,0 0 1,25 0 0,-26-25 1,27-1-2,-27 26 2,-24-25-2,24 25 2,1-25-2,-25 25 2,24-26-1,-24 26 1,-1-25-2,26 25 11,-26 0-10,0 0-1,1-25 2,-1 25 9</inkml:trace>
    </iact:actionData>
  </iact:action>
  <iact:action type="add" startTime="29755">
    <iact:property name="dataType"/>
    <iact:actionData xml:id="d3">
      <inkml:trace xmlns:inkml="http://www.w3.org/2003/InkML" xml:id="stk3" contextRef="#ctx0" brushRef="#br0">9310 8879 0,'25'0'179,"102"0"-168,50 0 0,52 0-3,24 0 2,-100 0 0,49-26 0,-49 26 1,24-50-1,1-1 0,-26 26 0,-25-51 0,0 25 0,-51 0 0,51-50 2,0 50-4,25-51 2,-25 26 0,-51 26 0,0-1 0,25-25 0,-50 50 0,0 1 0,-1 0 1,-24 25-1,25-26-1,-26 1 11,0 25-10,1 0 10,-26-25 31,-26 25-12,1 0-27,0 0-3,-1 0 1,1 0 0,-26 0 1,0 0-2,-25 0 1,26 0 0,-27 0 1,27 0-2,-52 25 2,51-25 8,26 25-9,0-25 1,-26 0-1,26 0-1,-1 0 11,1 0-9,0 0 9,-1 0-1,52 0 33,24 0-43,1 0 2,0 0-2,-26 0 2,26 0-2,0 0 2,-1 0-2,1 0 1,25 0 0,-25 0 0,25 0 0,25 0 1,-24 0-1,-27 0-1,26 26 2,-25-26-1,-25 0 0,24 0 0,-24 0 2,-26 25-4,25-25 12,0 0 1,1 0 8,-26 25-8,0 1 18,-26-26-28,1 0-2,-26 25 2,1 0-2,-1 52 2,0-52 0,0 0-1,1 26-2,-1-51 2,25 25 1,1-25-1,25 26 10,-25-26-9,-1 0-2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8T03:54:03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46">
    <iact:property name="dataType"/>
    <iact:actionData xml:id="d0">
      <inkml:trace xmlns:inkml="http://www.w3.org/2003/InkML" xml:id="stk0" contextRef="#ctx0" brushRef="#br0">7001 4871 0,'-25'0'21,"-1"0"-13,-24 0 2,-27 0-2,-49 51 2,49-26 0,-49 0 1,50 1-1,-1 25 1,-24-26-1,50 0 0,-25 26-1,25-26 1,1 51 1,-52-50-2,51 25 1,1-26 1,24 0-1,1 1 0,-51-1 0,76 0-1,-26-25 2,1 0-1,25 26 1,-25-26-2,25 25 21,25 1 60,0-26-79,26 25-1,25 0 0,-25 1 1,25-1-3,-25 0 3,25-25-2,-25 26 1,76-1 0,-1 0 2,27 52-4,-27-77 2,-49 25 2,49 0-2,-75 1 0,25-26 0,-25 50-2,0-50 2,-26 0 1,26 0-1,0 0 0,-1 0 11,-24 0-11,-1 0 0,0 0-1,1 0 2,-1 0-1,1 0 20,-1 0-21,26 26 1,-1-26 0,26 0 1,51 0-2,-51 0 1,-25 0 1,0 0-1,0 0-1,-1 0 2,-24-26 10,-1 26-11,0 0-1,1 0 2,-26-25 0,25 25-3,1 0 22,-26-25-18,0-1 36,25 1-26,0 0-4,1 25-6,24-51-3,1 25 2,0 1-1,-26 0-1,26 25 1,-26-26 1,-25 1-2,26 25 2,-26-51-1,25 26 1,0 25-2,-25-51 1,0 26 0,0-1 11,0 1-13,0-26 3,0 26 0,0 0-1,0-1 2,-25 1-5,0-1 4,25 1-1,0-26 0,-26 26-1,-24 0 2,24-26-1,-24 26 1,-1-1-1,25 1-2,-24-1 2,-1 26 0,0-25 2,0 0-4,1-26 4,-26 26-2,25-1 0,0 1-2,-50 25 2,25-25 2,-1-1-4,1 26 2,-25-25 1,-1 25-1,1-26 0,-1 26 0,26 0 1,0 0 0,-51 0-3,51 0 3,26 0-1,-1 0 0,0 0 1,0 0-2,26 0 0,0 0 1,-1 0 0,1 0 1,0 0-1,-1 0 0,1 0-1,-1 26 2,1-1 9,0-25-10,-26 0 1,26 26 8,-1-26-8,1 25-1</inkml:trace>
    </iact:actionData>
  </iact:action>
  <iact:action type="add" startTime="13225">
    <iact:property name="dataType"/>
    <iact:actionData xml:id="d1">
      <inkml:trace xmlns:inkml="http://www.w3.org/2003/InkML" xml:id="stk1" contextRef="#ctx0" brushRef="#br0">18772 7255 0,'25'0'129,"1"0"-120,24 0 2,1 0-1,25 0 0,26 0-1,-1 0 1,1 0 1,24 0-1,-49 0 0,24 0-1,51 0 2,26-25 0,-1-26-1,-24 1 0,24-52-1,52 26 1,-52-25 0,1-1 0,-51 1 1,50-1-1,-50 26-1,0-25 1,0 50 1,-51-25-1,25 25-1,-25 0 2,-25 26-2,0-26 4,0 26-4,25-26 0,-26 26 1,1-26 0,0 0 0,0 26 0,-1 0 0,-24-26 0,-1 51 2,0-26-4,-25 1 2,0 0 10,0-1-10,-25 26 31,-26 0-30,1 0-1,-1 0-1,0 0 1,-25 0 1,25 0-2,1 26 1,-27-26 0,52 25 0,-26-25 0,1 0 0,24 25 1,-25-25 8,26 0-8,0 26-1,-26-26-1,26 0 2,-1 25-1,1-25 0,-26 26 0,26-26-1,-26 25 3,0-25-2,26 0-1,-26 0 1,51 25 0,-25-25 1,101 0 58,0-25-58,26 0-2,24-1 2,1 1 0,-51 25-2,0-26 0,1 26 2,-52 0-2,26 0 2,-26 0-1,0 0 10,1 0 1,-1 26 9,0-1-9,-25 1-12,26 24 2,-26-24-1,0-1-2,0 26 13,0-1-11,0 1 0,0 0 0,0-26 1,0 26-2,0-26 11,0 1-10,0-1 10,25-25 0,-25 25-10</inkml:trace>
    </iact:actionData>
  </iact:action>
  <iact:action type="add" startTime="16961">
    <iact:property name="dataType"/>
    <iact:actionData xml:id="d2">
      <inkml:trace xmlns:inkml="http://www.w3.org/2003/InkML" xml:id="stk2" contextRef="#ctx0" brushRef="#br0">16641 13825 0,'51'0'79,"152"0"-70,152 0 2,0-50-1,0 50 0,0-26 1,0-25-1,-50 51-1,25-25 2,-26-26-2,0 51 3,1-25-4,-51 25 2,25-51 2,-76 51-4,50 0 4,-50-25-3,-51 25 0,26-51 2,-26 26-1,-50 25 0,-26-26 0,0 26 0,-25-25 0,-26 25 0,0 0 0,1 0 0,-1-25 0,0 25 10,-25-26 11,0 1 9,-25 25 10,-26-25-39,-25-1-3,-25-50 3,25 51-2,0-26 2,-26 26-1,51-1 2,1 1-4,24 25 2,-24-25 0,24 25 12,1 0-4,-1 0-8,52 0 61,50 0-61,51 0 0,-26 0 1,26 25-1,-25 0 1,-52 1-3,1-26 2,0 25 2,-26 0-4,0-25 3,1 26 9,-26-1 0,25-25-10,-25 25 0,0 1-1,0 25 31,0 50-30,-177 102 0,24 76 1,1-51 0,0-50-1,101-102-2,-50 25 3,50-50-1,26 0 2,-26-26-4,26 1 3,-1-1 9,1-25-11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102260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B457-3D0E-44AC-8968-A36A5D9B7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8" y="5344160"/>
            <a:ext cx="1433862" cy="1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F7BBF-3D83-4E7B-837F-BC23E59B5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5819775"/>
            <a:ext cx="960395" cy="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microsoft.com/office/2011/relationships/inkAction" Target="../ink/inkAction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microsoft.com/office/2011/relationships/inkAction" Target="../ink/inkAction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2.png"/><Relationship Id="rId5" Type="http://schemas.microsoft.com/office/2011/relationships/inkAction" Target="../ink/inkAction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74" y="4616387"/>
            <a:ext cx="4460240" cy="2198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470B7-DD96-44D9-9230-D922848FD64B}"/>
              </a:ext>
            </a:extLst>
          </p:cNvPr>
          <p:cNvSpPr txBox="1"/>
          <p:nvPr/>
        </p:nvSpPr>
        <p:spPr>
          <a:xfrm>
            <a:off x="304929" y="87233"/>
            <a:ext cx="11158330" cy="459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800" b="1" u="sng" dirty="0">
                <a:solidFill>
                  <a:srgbClr val="FFFFFF"/>
                </a:solidFill>
              </a:rPr>
              <a:t>Partition Pruning </a:t>
            </a:r>
          </a:p>
          <a:p>
            <a:pPr algn="ctr">
              <a:lnSpc>
                <a:spcPts val="8000"/>
              </a:lnSpc>
            </a:pPr>
            <a:r>
              <a:rPr lang="en-US" sz="8800" b="1" dirty="0">
                <a:solidFill>
                  <a:srgbClr val="FFFFFF"/>
                </a:solidFill>
              </a:rPr>
              <a:t>&amp;</a:t>
            </a:r>
          </a:p>
          <a:p>
            <a:pPr algn="ctr">
              <a:lnSpc>
                <a:spcPts val="8000"/>
              </a:lnSpc>
            </a:pPr>
            <a:r>
              <a:rPr lang="en-US" sz="8800" b="1" u="sng" dirty="0">
                <a:solidFill>
                  <a:srgbClr val="FFFFFF"/>
                </a:solidFill>
              </a:rPr>
              <a:t>Predicate Pushdown</a:t>
            </a:r>
          </a:p>
          <a:p>
            <a:pPr algn="ctr">
              <a:lnSpc>
                <a:spcPts val="5000"/>
              </a:lnSpc>
            </a:pPr>
            <a:endParaRPr lang="en-US" sz="8800" b="1" dirty="0">
              <a:solidFill>
                <a:srgbClr val="FFFFFF"/>
              </a:solidFill>
            </a:endParaRPr>
          </a:p>
          <a:p>
            <a:pPr algn="ctr">
              <a:lnSpc>
                <a:spcPts val="5000"/>
              </a:lnSpc>
            </a:pPr>
            <a:r>
              <a:rPr lang="en-US" sz="8800" b="1" dirty="0">
                <a:solidFill>
                  <a:srgbClr val="FFFFFF"/>
                </a:solidFill>
              </a:rPr>
              <a:t>Interview Question</a:t>
            </a:r>
          </a:p>
        </p:txBody>
      </p:sp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216C8ACF-F321-4DD4-8B7A-C476BD57C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9" name="Picture 8" descr="A person holding a sign&#10;&#10;Description automatically generated">
            <a:extLst>
              <a:ext uri="{FF2B5EF4-FFF2-40B4-BE49-F238E27FC236}">
                <a16:creationId xmlns:a16="http://schemas.microsoft.com/office/drawing/2014/main" id="{54105853-71DF-4622-A3B3-5EE6A1C8C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AB92DF4F-8B24-4266-B99E-0C5114173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DE492F-92F5-4324-90F9-2443C8A73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0"/>
    </mc:Choice>
    <mc:Fallback>
      <p:transition spd="slow" advTm="26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: Context Vs Session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CABAF7-EC5E-46B4-A123-AE36BA157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7"/>
    </mc:Choice>
    <mc:Fallback>
      <p:transition spd="slow" advTm="10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+mn-lt"/>
              </a:rPr>
              <a:t>Spark : Context Vs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62" y="253388"/>
            <a:ext cx="7504855" cy="521097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/>
          <a:p>
            <a:r>
              <a:rPr lang="en-US" sz="2000" b="1" i="0" dirty="0">
                <a:effectLst/>
                <a:latin typeface="medium-content-serif-font"/>
              </a:rPr>
              <a:t>Spark Session is a unified entry point of a spark application from Spark 2.0. </a:t>
            </a:r>
          </a:p>
          <a:p>
            <a:endParaRPr lang="en-US" sz="2000" b="1" i="0" dirty="0">
              <a:effectLst/>
              <a:latin typeface="medium-content-serif-font"/>
            </a:endParaRPr>
          </a:p>
          <a:p>
            <a:r>
              <a:rPr lang="en-US" sz="2000" b="1" i="0" dirty="0">
                <a:effectLst/>
                <a:latin typeface="medium-content-serif-font"/>
              </a:rPr>
              <a:t>Prior to Spark 2.0 , Spark Context was the entry point of any spark application and used to access all spark features and needed a </a:t>
            </a:r>
            <a:r>
              <a:rPr lang="en-US" sz="2000" b="1" i="0" dirty="0" err="1">
                <a:effectLst/>
                <a:latin typeface="medium-content-serif-font"/>
              </a:rPr>
              <a:t>sparkConf</a:t>
            </a:r>
            <a:r>
              <a:rPr lang="en-US" sz="2000" b="1" i="0" dirty="0">
                <a:effectLst/>
                <a:latin typeface="medium-content-serif-font"/>
              </a:rPr>
              <a:t>.</a:t>
            </a:r>
          </a:p>
          <a:p>
            <a:endParaRPr lang="en-US" sz="2000" b="1" i="0" dirty="0">
              <a:effectLst/>
              <a:latin typeface="medium-content-serif-font"/>
            </a:endParaRPr>
          </a:p>
          <a:p>
            <a:r>
              <a:rPr lang="en-US" sz="2000" b="1" i="0" dirty="0">
                <a:effectLst/>
                <a:latin typeface="medium-content-serif-font"/>
              </a:rPr>
              <a:t>It provides a way to interact with various spark’s functionality with a lesser number of constructs. </a:t>
            </a:r>
          </a:p>
          <a:p>
            <a:endParaRPr lang="en-US" sz="2000" b="1" i="0" dirty="0">
              <a:effectLst/>
              <a:latin typeface="medium-content-serif-font"/>
            </a:endParaRPr>
          </a:p>
          <a:p>
            <a:r>
              <a:rPr lang="en-US" sz="2000" b="1" i="0" dirty="0">
                <a:effectLst/>
                <a:latin typeface="medium-content-serif-font"/>
              </a:rPr>
              <a:t>Instead of having a spark context, hive context, SQL context, now all of it is encapsulated in a Spark session.</a:t>
            </a:r>
          </a:p>
          <a:p>
            <a:endParaRPr lang="en-US" sz="2000" b="1" dirty="0">
              <a:latin typeface="medium-content-serif-font"/>
            </a:endParaRPr>
          </a:p>
          <a:p>
            <a:r>
              <a:rPr lang="en-US" sz="2000" b="1" dirty="0">
                <a:latin typeface="medium-content-serif-font"/>
              </a:rPr>
              <a:t>Note: Spark Session is the combination of all these Contexts.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6DA25-0B6A-41CD-AAAF-ABDDB34AD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62" y="5735322"/>
            <a:ext cx="6894236" cy="9651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8D3316-F6BB-4ED7-8FF4-F1A1235D0F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76560" y="3242160"/>
              <a:ext cx="5872680" cy="3141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8D3316-F6BB-4ED7-8FF4-F1A1235D0F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7200" y="3232800"/>
                <a:ext cx="5891400" cy="3160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6609456-07AF-4EA7-B25C-74234EF42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196"/>
    </mc:Choice>
    <mc:Fallback>
      <p:transition spd="slow" advTm="14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20" y="255181"/>
            <a:ext cx="10932559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Why</a:t>
            </a:r>
            <a:r>
              <a:rPr lang="en-US" sz="2800" b="1" dirty="0"/>
              <a:t> </a:t>
            </a:r>
            <a:r>
              <a:rPr lang="en-US" sz="2800" b="1" dirty="0">
                <a:latin typeface="+mn-lt"/>
              </a:rPr>
              <a:t>Spark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08" y="791110"/>
            <a:ext cx="10840092" cy="58117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medium-content-serif-font"/>
              </a:rPr>
              <a:t>Obvious answer is - </a:t>
            </a:r>
            <a:r>
              <a:rPr lang="en-US" b="1" dirty="0">
                <a:effectLst/>
                <a:highlight>
                  <a:srgbClr val="00FFFF"/>
                </a:highlight>
                <a:latin typeface="medium-content-serif-font"/>
              </a:rPr>
              <a:t>unifies all the different contexts in spark and avoids the developer to worry about creating difference contexts.</a:t>
            </a:r>
          </a:p>
          <a:p>
            <a:pPr marL="0" indent="0">
              <a:buNone/>
            </a:pPr>
            <a:endParaRPr lang="en-US" b="1" dirty="0">
              <a:highlight>
                <a:srgbClr val="00FFFF"/>
              </a:highlight>
              <a:latin typeface="medium-content-serif-font"/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  <a:latin typeface="medium-content-serif-font"/>
              </a:rPr>
              <a:t>But the big advantage is </a:t>
            </a:r>
            <a:r>
              <a:rPr lang="en-US" b="1" dirty="0">
                <a:highlight>
                  <a:srgbClr val="FFFF00"/>
                </a:highlight>
                <a:latin typeface="medium-content-serif-font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endParaRPr lang="en-US" b="1" dirty="0">
              <a:highlight>
                <a:srgbClr val="00FFFF"/>
              </a:highlight>
              <a:latin typeface="medium-content-serif-font"/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  <a:latin typeface="medium-content-serif-font"/>
              </a:rPr>
              <a:t>Handling of independent , isolated configurations for the Spark Application run, with the help of multiple Spark Sessions.</a:t>
            </a:r>
          </a:p>
          <a:p>
            <a:pPr marL="0" indent="0">
              <a:buNone/>
            </a:pPr>
            <a:endParaRPr lang="en-US" b="1" dirty="0">
              <a:highlight>
                <a:srgbClr val="00FFFF"/>
              </a:highlight>
              <a:latin typeface="medium-content-serif-font"/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  <a:latin typeface="medium-content-serif-font"/>
              </a:rPr>
              <a:t>All Spark Sessions will point to the same spark context within a spark application.</a:t>
            </a:r>
          </a:p>
          <a:p>
            <a:pPr marL="0" indent="0">
              <a:buNone/>
            </a:pPr>
            <a:endParaRPr lang="en-US" b="1" dirty="0">
              <a:highlight>
                <a:srgbClr val="00FFFF"/>
              </a:highlight>
              <a:latin typeface="medium-content-serif-font"/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  <a:latin typeface="medium-content-serif-font"/>
              </a:rPr>
              <a:t>But</a:t>
            </a:r>
          </a:p>
          <a:p>
            <a:pPr marL="0" indent="0">
              <a:buNone/>
            </a:pPr>
            <a:endParaRPr lang="en-US" b="1" dirty="0">
              <a:highlight>
                <a:srgbClr val="00FFFF"/>
              </a:highlight>
              <a:latin typeface="medium-content-serif-font"/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  <a:latin typeface="medium-content-serif-font"/>
              </a:rPr>
              <a:t>Each spark session would have their own set of configurations, table, view and other properties.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A5A038-F512-4B42-835D-4860949AE6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1320" y="2310480"/>
              <a:ext cx="5388480" cy="1790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A5A038-F512-4B42-835D-4860949AE6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60" y="2301120"/>
                <a:ext cx="5407200" cy="180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5EFDE1-8477-4490-9440-7732F9120A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49"/>
    </mc:Choice>
    <mc:Fallback>
      <p:transition spd="slow" advTm="95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Spark Context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A28E81-128F-427B-B9E9-4326BE9BC1A7}"/>
              </a:ext>
            </a:extLst>
          </p:cNvPr>
          <p:cNvSpPr/>
          <p:nvPr/>
        </p:nvSpPr>
        <p:spPr>
          <a:xfrm>
            <a:off x="1263720" y="1171254"/>
            <a:ext cx="10397449" cy="543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Spark 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7EBBB7-FBA8-42BB-B045-1501E9551BF8}"/>
              </a:ext>
            </a:extLst>
          </p:cNvPr>
          <p:cNvSpPr/>
          <p:nvPr/>
        </p:nvSpPr>
        <p:spPr>
          <a:xfrm>
            <a:off x="9339206" y="1396353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F369B8-2D8A-41D4-970D-D955B423A240}"/>
              </a:ext>
            </a:extLst>
          </p:cNvPr>
          <p:cNvSpPr/>
          <p:nvPr/>
        </p:nvSpPr>
        <p:spPr>
          <a:xfrm>
            <a:off x="9371312" y="2365877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6A3119-312E-4A99-BFAB-208626EF5B3C}"/>
              </a:ext>
            </a:extLst>
          </p:cNvPr>
          <p:cNvSpPr/>
          <p:nvPr/>
        </p:nvSpPr>
        <p:spPr>
          <a:xfrm>
            <a:off x="9438522" y="4449272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73010E-E534-4323-AAA1-6CCAE3570005}"/>
              </a:ext>
            </a:extLst>
          </p:cNvPr>
          <p:cNvSpPr/>
          <p:nvPr/>
        </p:nvSpPr>
        <p:spPr>
          <a:xfrm>
            <a:off x="9438522" y="3408107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C99860F-BA44-4DBF-A51A-3E69E16E166D}"/>
              </a:ext>
            </a:extLst>
          </p:cNvPr>
          <p:cNvSpPr/>
          <p:nvPr/>
        </p:nvSpPr>
        <p:spPr>
          <a:xfrm>
            <a:off x="9513867" y="5450131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3DAECD-CFFC-45DC-A29C-9E602B976E99}"/>
              </a:ext>
            </a:extLst>
          </p:cNvPr>
          <p:cNvSpPr/>
          <p:nvPr/>
        </p:nvSpPr>
        <p:spPr>
          <a:xfrm>
            <a:off x="1448658" y="1910993"/>
            <a:ext cx="4078840" cy="3811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799C62-65AB-40D6-AC13-96127A026694}"/>
              </a:ext>
            </a:extLst>
          </p:cNvPr>
          <p:cNvSpPr/>
          <p:nvPr/>
        </p:nvSpPr>
        <p:spPr>
          <a:xfrm>
            <a:off x="6209014" y="3429000"/>
            <a:ext cx="2431551" cy="630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Cluster Manager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EA67F2D-C494-4913-869C-98E2FDF68A1A}"/>
              </a:ext>
            </a:extLst>
          </p:cNvPr>
          <p:cNvSpPr/>
          <p:nvPr/>
        </p:nvSpPr>
        <p:spPr>
          <a:xfrm>
            <a:off x="2327094" y="3092666"/>
            <a:ext cx="2431551" cy="135660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Spark Context</a:t>
            </a:r>
          </a:p>
          <a:p>
            <a:pPr algn="ctr"/>
            <a:endParaRPr lang="en-US" b="1" dirty="0"/>
          </a:p>
          <a:p>
            <a:pPr algn="ctr"/>
            <a:endParaRPr lang="en-US" sz="18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D74942-FC17-4375-9E86-C02B8DD95380}"/>
              </a:ext>
            </a:extLst>
          </p:cNvPr>
          <p:cNvCxnSpPr/>
          <p:nvPr/>
        </p:nvCxnSpPr>
        <p:spPr>
          <a:xfrm>
            <a:off x="5527498" y="3801438"/>
            <a:ext cx="68151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22F825-D8F4-407B-9A51-46566C86D000}"/>
              </a:ext>
            </a:extLst>
          </p:cNvPr>
          <p:cNvCxnSpPr>
            <a:cxnSpLocks/>
          </p:cNvCxnSpPr>
          <p:nvPr/>
        </p:nvCxnSpPr>
        <p:spPr>
          <a:xfrm flipV="1">
            <a:off x="8640565" y="1787703"/>
            <a:ext cx="698641" cy="201373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092905-AF19-482E-B8BC-8F7668CD6A7A}"/>
              </a:ext>
            </a:extLst>
          </p:cNvPr>
          <p:cNvCxnSpPr>
            <a:endCxn id="8" idx="1"/>
          </p:cNvCxnSpPr>
          <p:nvPr/>
        </p:nvCxnSpPr>
        <p:spPr>
          <a:xfrm flipV="1">
            <a:off x="8657690" y="2732861"/>
            <a:ext cx="713622" cy="10685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378143-F14B-4894-807B-602958669371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>
            <a:off x="8640565" y="3744441"/>
            <a:ext cx="797957" cy="306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F8B16D-F81D-4BA7-9D3F-0E9716372784}"/>
              </a:ext>
            </a:extLst>
          </p:cNvPr>
          <p:cNvCxnSpPr>
            <a:endCxn id="12" idx="1"/>
          </p:cNvCxnSpPr>
          <p:nvPr/>
        </p:nvCxnSpPr>
        <p:spPr>
          <a:xfrm>
            <a:off x="8657690" y="3758157"/>
            <a:ext cx="780832" cy="105809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7A1B40-6E80-4536-8A18-2EA99065E65F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8640565" y="3744441"/>
            <a:ext cx="873302" cy="207267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35666D9-3311-43AF-8298-E0359399ABC6}"/>
              </a:ext>
            </a:extLst>
          </p:cNvPr>
          <p:cNvSpPr/>
          <p:nvPr/>
        </p:nvSpPr>
        <p:spPr>
          <a:xfrm>
            <a:off x="2599362" y="3924728"/>
            <a:ext cx="2003460" cy="524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Conf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E25D59-62A6-4872-9330-01B0F1C0C2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1480" y="2036520"/>
              <a:ext cx="3717000" cy="204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E25D59-62A6-4872-9330-01B0F1C0C2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2120" y="2027160"/>
                <a:ext cx="3735720" cy="2064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55A84C-76ED-4FE5-8DEA-AC303B1BD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43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75"/>
    </mc:Choice>
    <mc:Fallback>
      <p:transition spd="slow" advTm="40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: Context Vs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586819"/>
          </a:xfrm>
        </p:spPr>
        <p:txBody>
          <a:bodyPr>
            <a:normAutofit/>
          </a:bodyPr>
          <a:lstStyle/>
          <a:p>
            <a:r>
              <a:rPr lang="en-US" dirty="0"/>
              <a:t>Multiple spark contexts by setting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i="1" dirty="0" err="1">
                <a:solidFill>
                  <a:schemeClr val="accent6">
                    <a:lumMod val="50000"/>
                  </a:schemeClr>
                </a:solidFill>
              </a:rPr>
              <a:t>spark.driver.allowMultipleContexts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 to true 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Multiple spark contexts in the same </a:t>
            </a:r>
            <a:r>
              <a:rPr lang="en-US" dirty="0" err="1"/>
              <a:t>jvm</a:t>
            </a:r>
            <a:r>
              <a:rPr lang="en-US" dirty="0"/>
              <a:t> is not encouraged and is not considered as a good practice as it makes it more unstable.</a:t>
            </a:r>
          </a:p>
          <a:p>
            <a:endParaRPr lang="en-US" dirty="0"/>
          </a:p>
          <a:p>
            <a:r>
              <a:rPr lang="en-US" dirty="0"/>
              <a:t>Crashing of 1 spark context can affect the other.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87C621-3935-4AF0-A395-43A6102D6A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0160" y="2000160"/>
              <a:ext cx="4785840" cy="2703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87C621-3935-4AF0-A395-43A6102D6A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0800" y="1990800"/>
                <a:ext cx="4804560" cy="2721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5AE03F-2BD3-49E8-AEE8-10383A299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47"/>
    </mc:Choice>
    <mc:Fallback>
      <p:transition spd="slow" advTm="41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9E8180-DCB7-45BD-A699-D9823AB61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57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Spark Session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C4F68D-AD0B-425D-85FF-A34D42BA9CC0}"/>
              </a:ext>
            </a:extLst>
          </p:cNvPr>
          <p:cNvSpPr/>
          <p:nvPr/>
        </p:nvSpPr>
        <p:spPr>
          <a:xfrm>
            <a:off x="152400" y="842486"/>
            <a:ext cx="11508769" cy="5907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b="1" dirty="0">
              <a:solidFill>
                <a:schemeClr val="tx1"/>
              </a:solidFill>
            </a:endParaRPr>
          </a:p>
          <a:p>
            <a:pPr algn="ctr"/>
            <a:r>
              <a:rPr lang="en-US" sz="4000" b="1" dirty="0">
                <a:solidFill>
                  <a:schemeClr val="tx1"/>
                </a:solidFill>
                <a:highlight>
                  <a:srgbClr val="00FFFF"/>
                </a:highlight>
              </a:rPr>
              <a:t>Spark Application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0055DA-27D3-47C6-BC1A-7C6E702C095F}"/>
              </a:ext>
            </a:extLst>
          </p:cNvPr>
          <p:cNvSpPr/>
          <p:nvPr/>
        </p:nvSpPr>
        <p:spPr>
          <a:xfrm>
            <a:off x="9339206" y="1067585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F80BDC-B174-4654-8F30-EEE95E037F01}"/>
              </a:ext>
            </a:extLst>
          </p:cNvPr>
          <p:cNvSpPr/>
          <p:nvPr/>
        </p:nvSpPr>
        <p:spPr>
          <a:xfrm>
            <a:off x="9371312" y="2037109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5AEBFC-457B-45F7-831C-6833C3B52CC9}"/>
              </a:ext>
            </a:extLst>
          </p:cNvPr>
          <p:cNvSpPr/>
          <p:nvPr/>
        </p:nvSpPr>
        <p:spPr>
          <a:xfrm>
            <a:off x="9438522" y="4120504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94B3434-CA47-4410-8534-CDA6EF48AC08}"/>
              </a:ext>
            </a:extLst>
          </p:cNvPr>
          <p:cNvSpPr/>
          <p:nvPr/>
        </p:nvSpPr>
        <p:spPr>
          <a:xfrm>
            <a:off x="9438522" y="3079339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188A94-069D-4045-8350-EFDB9474482B}"/>
              </a:ext>
            </a:extLst>
          </p:cNvPr>
          <p:cNvSpPr/>
          <p:nvPr/>
        </p:nvSpPr>
        <p:spPr>
          <a:xfrm>
            <a:off x="9513867" y="5121363"/>
            <a:ext cx="2004317" cy="733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E8A9DC4-935A-4D09-926B-DBC6DC7A16F8}"/>
              </a:ext>
            </a:extLst>
          </p:cNvPr>
          <p:cNvSpPr/>
          <p:nvPr/>
        </p:nvSpPr>
        <p:spPr>
          <a:xfrm>
            <a:off x="530831" y="1067584"/>
            <a:ext cx="4996667" cy="501472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D9B873-5805-4B67-AB6C-2EA5211B4FCF}"/>
              </a:ext>
            </a:extLst>
          </p:cNvPr>
          <p:cNvSpPr/>
          <p:nvPr/>
        </p:nvSpPr>
        <p:spPr>
          <a:xfrm>
            <a:off x="6209014" y="3100232"/>
            <a:ext cx="2431551" cy="630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Cluster Manager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299864-225B-4B7B-8EEC-1FD681F68829}"/>
              </a:ext>
            </a:extLst>
          </p:cNvPr>
          <p:cNvSpPr/>
          <p:nvPr/>
        </p:nvSpPr>
        <p:spPr>
          <a:xfrm>
            <a:off x="3919157" y="2763898"/>
            <a:ext cx="1497025" cy="135660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Spark Context</a:t>
            </a:r>
          </a:p>
          <a:p>
            <a:pPr algn="ctr"/>
            <a:endParaRPr lang="en-US" b="1" dirty="0"/>
          </a:p>
          <a:p>
            <a:pPr algn="ctr"/>
            <a:endParaRPr lang="en-US" sz="18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BCD9A3-F11F-4777-A7FE-975B52BDFF92}"/>
              </a:ext>
            </a:extLst>
          </p:cNvPr>
          <p:cNvCxnSpPr/>
          <p:nvPr/>
        </p:nvCxnSpPr>
        <p:spPr>
          <a:xfrm>
            <a:off x="5527498" y="3472670"/>
            <a:ext cx="68151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6B911E-EBFE-4603-9DAC-A61F98FC6EA6}"/>
              </a:ext>
            </a:extLst>
          </p:cNvPr>
          <p:cNvCxnSpPr>
            <a:cxnSpLocks/>
          </p:cNvCxnSpPr>
          <p:nvPr/>
        </p:nvCxnSpPr>
        <p:spPr>
          <a:xfrm flipV="1">
            <a:off x="8640565" y="1458935"/>
            <a:ext cx="698641" cy="201373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B5BB82-92A5-4AFB-BAF2-E0FE98220655}"/>
              </a:ext>
            </a:extLst>
          </p:cNvPr>
          <p:cNvCxnSpPr>
            <a:endCxn id="14" idx="1"/>
          </p:cNvCxnSpPr>
          <p:nvPr/>
        </p:nvCxnSpPr>
        <p:spPr>
          <a:xfrm flipV="1">
            <a:off x="8657690" y="2404093"/>
            <a:ext cx="713622" cy="10685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BA233C-FBFC-4C05-9A65-73EBBDBA3072}"/>
              </a:ext>
            </a:extLst>
          </p:cNvPr>
          <p:cNvCxnSpPr>
            <a:stCxn id="19" idx="3"/>
            <a:endCxn id="16" idx="1"/>
          </p:cNvCxnSpPr>
          <p:nvPr/>
        </p:nvCxnSpPr>
        <p:spPr>
          <a:xfrm>
            <a:off x="8640565" y="3415673"/>
            <a:ext cx="797957" cy="306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2B7B22-88FA-4F6A-8407-3EB4E0502B47}"/>
              </a:ext>
            </a:extLst>
          </p:cNvPr>
          <p:cNvCxnSpPr>
            <a:endCxn id="15" idx="1"/>
          </p:cNvCxnSpPr>
          <p:nvPr/>
        </p:nvCxnSpPr>
        <p:spPr>
          <a:xfrm>
            <a:off x="8657690" y="3429389"/>
            <a:ext cx="780832" cy="105809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4E179F-BA96-48DB-A49A-1221F5A9C92A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>
            <a:off x="8640565" y="3415673"/>
            <a:ext cx="873302" cy="207267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331195-EB4F-4E3B-B46F-4C49EF27D62A}"/>
              </a:ext>
            </a:extLst>
          </p:cNvPr>
          <p:cNvSpPr/>
          <p:nvPr/>
        </p:nvSpPr>
        <p:spPr>
          <a:xfrm>
            <a:off x="816371" y="1191290"/>
            <a:ext cx="1730336" cy="96295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Session-1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77E471-4107-47E3-B438-FF6E8E23FA87}"/>
              </a:ext>
            </a:extLst>
          </p:cNvPr>
          <p:cNvSpPr/>
          <p:nvPr/>
        </p:nvSpPr>
        <p:spPr>
          <a:xfrm>
            <a:off x="941373" y="1708976"/>
            <a:ext cx="1480331" cy="524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Conf-1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3EF8255-CDE2-4AE5-9BC4-41612ACBD52B}"/>
              </a:ext>
            </a:extLst>
          </p:cNvPr>
          <p:cNvSpPr/>
          <p:nvPr/>
        </p:nvSpPr>
        <p:spPr>
          <a:xfrm>
            <a:off x="837329" y="2492411"/>
            <a:ext cx="1730336" cy="96295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Session-2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B1CE157-2544-4970-B6F4-8138E5772DB8}"/>
              </a:ext>
            </a:extLst>
          </p:cNvPr>
          <p:cNvSpPr/>
          <p:nvPr/>
        </p:nvSpPr>
        <p:spPr>
          <a:xfrm>
            <a:off x="962331" y="3010097"/>
            <a:ext cx="1480331" cy="524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Conf-2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73FCC1D-FF94-4791-9886-AB538E000932}"/>
              </a:ext>
            </a:extLst>
          </p:cNvPr>
          <p:cNvSpPr/>
          <p:nvPr/>
        </p:nvSpPr>
        <p:spPr>
          <a:xfrm>
            <a:off x="837329" y="4540476"/>
            <a:ext cx="1730336" cy="96295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Session-n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AEA28D1-B3C2-4D6C-B996-173A4B91E25B}"/>
              </a:ext>
            </a:extLst>
          </p:cNvPr>
          <p:cNvSpPr/>
          <p:nvPr/>
        </p:nvSpPr>
        <p:spPr>
          <a:xfrm>
            <a:off x="962331" y="5058162"/>
            <a:ext cx="1480331" cy="524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Conf-n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30EFE3-D928-446E-AC14-3BA259A3382F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702497" y="3534641"/>
            <a:ext cx="0" cy="95284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1091F6-BCE2-4295-AD8A-561CD8EDC723}"/>
              </a:ext>
            </a:extLst>
          </p:cNvPr>
          <p:cNvCxnSpPr>
            <a:stCxn id="8" idx="3"/>
            <a:endCxn id="20" idx="0"/>
          </p:cNvCxnSpPr>
          <p:nvPr/>
        </p:nvCxnSpPr>
        <p:spPr>
          <a:xfrm>
            <a:off x="2546707" y="1672765"/>
            <a:ext cx="2120963" cy="109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5E3653-DF85-49E6-A2C3-8663A127CEEA}"/>
              </a:ext>
            </a:extLst>
          </p:cNvPr>
          <p:cNvCxnSpPr>
            <a:endCxn id="20" idx="1"/>
          </p:cNvCxnSpPr>
          <p:nvPr/>
        </p:nvCxnSpPr>
        <p:spPr>
          <a:xfrm>
            <a:off x="2567665" y="3010097"/>
            <a:ext cx="1351492" cy="43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EE9409-2D30-4AD1-88A8-403A10B44054}"/>
              </a:ext>
            </a:extLst>
          </p:cNvPr>
          <p:cNvCxnSpPr>
            <a:endCxn id="20" idx="2"/>
          </p:cNvCxnSpPr>
          <p:nvPr/>
        </p:nvCxnSpPr>
        <p:spPr>
          <a:xfrm flipV="1">
            <a:off x="2567665" y="4120504"/>
            <a:ext cx="2100005" cy="93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F4DEEF-E7BB-41C5-BB9C-7FAE6F6500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64320" y="1424880"/>
              <a:ext cx="3689640" cy="312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F4DEEF-E7BB-41C5-BB9C-7FAE6F6500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4960" y="1415520"/>
                <a:ext cx="3708360" cy="3142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FA2D3FC-BD01-4430-8FDF-E6EF04F33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8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36"/>
    </mc:Choice>
    <mc:Fallback>
      <p:transition spd="slow" advTm="57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57" y="71434"/>
            <a:ext cx="10515600" cy="5586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Each </a:t>
            </a:r>
            <a:r>
              <a:rPr lang="en-US" b="1">
                <a:highlight>
                  <a:srgbClr val="00FFFF"/>
                </a:highlight>
              </a:rPr>
              <a:t>Spark Session</a:t>
            </a:r>
            <a:r>
              <a:rPr lang="en-US"/>
              <a:t> in an Application will share the same Spark Context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0B697-4B83-4C0C-B6BE-9393009CC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57" y="552047"/>
            <a:ext cx="9915525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6742C-FF71-4746-9828-216848098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57" y="2092535"/>
            <a:ext cx="9915525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5308B-0FB4-4530-B6A1-CF2DE229D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57" y="3498641"/>
            <a:ext cx="9915524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2F21E-B488-4895-9386-E78217E08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56" y="5048653"/>
            <a:ext cx="9997921" cy="1257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C160A9-CCB4-496D-A313-3F0566FEC5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3960" y="1260360"/>
              <a:ext cx="9872640" cy="5114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C160A9-CCB4-496D-A313-3F0566FEC5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4600" y="1251000"/>
                <a:ext cx="9891360" cy="51328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8A93DE8-8827-422B-8652-99D9DFE39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58"/>
    </mc:Choice>
    <mc:Fallback>
      <p:transition spd="slow" advTm="72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: Context Vs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586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</a:t>
            </a:r>
            <a:r>
              <a:rPr lang="en-US" b="1" dirty="0">
                <a:highlight>
                  <a:srgbClr val="00FFFF"/>
                </a:highlight>
              </a:rPr>
              <a:t>Spark Session</a:t>
            </a:r>
            <a:r>
              <a:rPr lang="en-US" dirty="0"/>
              <a:t> in an Application will have their isolated set of conf</a:t>
            </a:r>
          </a:p>
          <a:p>
            <a:pPr marL="0" indent="0">
              <a:buNone/>
            </a:pPr>
            <a:r>
              <a:rPr lang="en-US" b="1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75C62-42C1-4E78-B66E-93C7261E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9" y="1791449"/>
            <a:ext cx="9620250" cy="1466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A65874-6AE6-4057-9FA8-19762C572F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09680" y="2000160"/>
              <a:ext cx="6210720" cy="1196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A65874-6AE6-4057-9FA8-19762C572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0320" y="1990800"/>
                <a:ext cx="6229440" cy="1215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CA4FDD-C015-4B8D-8A02-409B6B990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7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30"/>
    </mc:Choice>
    <mc:Fallback>
      <p:transition spd="slow" advTm="56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032"/>
            <a:ext cx="10515600" cy="6376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</a:t>
            </a:r>
            <a:r>
              <a:rPr lang="en-US" b="1" dirty="0">
                <a:highlight>
                  <a:srgbClr val="00FFFF"/>
                </a:highlight>
              </a:rPr>
              <a:t>Spark Session</a:t>
            </a:r>
            <a:r>
              <a:rPr lang="en-US" dirty="0"/>
              <a:t> in an Application will have their isolated set of Table and views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544F0-2809-40AF-AA8D-F8350530A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222625"/>
            <a:ext cx="10966806" cy="5525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CCEFE8-1804-4641-B835-9E7A280DEF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8160" y="1689480"/>
              <a:ext cx="6091560" cy="358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CCEFE8-1804-4641-B835-9E7A280DEF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8800" y="1680120"/>
                <a:ext cx="6110280" cy="3598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CC2738-05DB-4834-92CA-E9B19AD2D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5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46"/>
    </mc:Choice>
    <mc:Fallback>
      <p:transition spd="slow" advTm="2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358</Words>
  <Application>Microsoft Office PowerPoint</Application>
  <PresentationFormat>Widescreen</PresentationFormat>
  <Paragraphs>111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medium-content-serif-font</vt:lpstr>
      <vt:lpstr>Office Theme</vt:lpstr>
      <vt:lpstr>PowerPoint Presentation</vt:lpstr>
      <vt:lpstr>Spark : Context Vs Session</vt:lpstr>
      <vt:lpstr>Why Spark Session</vt:lpstr>
      <vt:lpstr>Spark Context</vt:lpstr>
      <vt:lpstr>Spark : Context Vs Session</vt:lpstr>
      <vt:lpstr>Spark Session</vt:lpstr>
      <vt:lpstr>PowerPoint Presentation</vt:lpstr>
      <vt:lpstr>Spark : Context Vs Session</vt:lpstr>
      <vt:lpstr>PowerPoint Presentation</vt:lpstr>
      <vt:lpstr>Spark : Context Vs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Viresh Kumar</dc:creator>
  <cp:lastModifiedBy>Viresh Kumar</cp:lastModifiedBy>
  <cp:revision>8</cp:revision>
  <dcterms:created xsi:type="dcterms:W3CDTF">2020-03-28T03:36:46Z</dcterms:created>
  <dcterms:modified xsi:type="dcterms:W3CDTF">2020-03-29T18:25:08Z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2020-03-28T03:37:21.2751611Z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b826717f-9bee-4347-848b-ffcbba7b1230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